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298" r:id="rId5"/>
    <p:sldId id="277" r:id="rId6"/>
    <p:sldId id="283" r:id="rId7"/>
    <p:sldId id="299" r:id="rId8"/>
    <p:sldId id="300" r:id="rId9"/>
    <p:sldId id="294" r:id="rId10"/>
    <p:sldId id="284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288" r:id="rId19"/>
    <p:sldId id="279" r:id="rId20"/>
    <p:sldId id="289" r:id="rId21"/>
    <p:sldId id="290" r:id="rId22"/>
    <p:sldId id="280" r:id="rId23"/>
    <p:sldId id="291" r:id="rId24"/>
    <p:sldId id="292" r:id="rId25"/>
    <p:sldId id="293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</a:t>
            </a: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189518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Jury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Président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Rapporteur	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Encadrant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Parrain: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00B050"/>
                </a:solidFill>
                <a:uFillTx/>
                <a:latin typeface="Calibri Light"/>
              </a:rPr>
              <a:t>Conception génerale du projet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>
                <a:solidFill>
                  <a:srgbClr val="C00000"/>
                </a:solidFill>
                <a:uFillTx/>
                <a:latin typeface="Calibri Light"/>
              </a:rPr>
              <a:t>Implémentation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62F64865-2CEC-4F5E-BAB7-7E017D57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29C9554-1E15-4E7F-9FA7-A2DED2755EE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6EF9CC-B3E9-4B90-81F7-ED432610F4D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B313E5A-52E1-4FEE-B170-689CDD3484B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4.1 :  Environnement logiciel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011701"/>
            <a:ext cx="320104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Environnement logiciel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Architecture technique du système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Implémentation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92091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723612A8-2295-40EC-81A1-58633213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A79F9B8-9A81-430B-A4B7-87D007DB69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2A67-CCD5-48BF-BC11-3F44550DE76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2D6E59-EFAB-4E9B-B2E2-761CBBF9EFC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2D02D-52AD-4DE3-9B27-C7488ED2BF7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Transformation digitale du Groupe 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85B7454E-D6DF-4D91-921B-7ACD18D7ABD7}"/>
              </a:ext>
            </a:extLst>
          </p:cNvPr>
          <p:cNvSpPr/>
          <p:nvPr/>
        </p:nvSpPr>
        <p:spPr>
          <a:xfrm>
            <a:off x="1493516" y="4287511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Ouverture vers les métiers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E580271-3B17-4095-98B4-7EDC23D3EBEF}"/>
              </a:ext>
            </a:extLst>
          </p:cNvPr>
          <p:cNvSpPr/>
          <p:nvPr/>
        </p:nvSpPr>
        <p:spPr>
          <a:xfrm>
            <a:off x="1508769" y="1794400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Flexibilité &amp; Agilité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93AB4DC-AFA6-4200-83A4-B58FA715B9D5}"/>
              </a:ext>
            </a:extLst>
          </p:cNvPr>
          <p:cNvSpPr/>
          <p:nvPr/>
        </p:nvSpPr>
        <p:spPr>
          <a:xfrm>
            <a:off x="4389129" y="3142472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Principes managériaux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Digital Office</a:t>
            </a: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17F618AE-A15A-496B-A114-3670B4067DA3}"/>
              </a:ext>
            </a:extLst>
          </p:cNvPr>
          <p:cNvSpPr/>
          <p:nvPr/>
        </p:nvSpPr>
        <p:spPr>
          <a:xfrm>
            <a:off x="7269489" y="4315666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Synergies entre les entités Digitales et celles du Système d’Information 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4C48D702-51C5-448D-B29F-625553F4CBA5}"/>
              </a:ext>
            </a:extLst>
          </p:cNvPr>
          <p:cNvSpPr/>
          <p:nvPr/>
        </p:nvSpPr>
        <p:spPr>
          <a:xfrm>
            <a:off x="7284741" y="1822545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Stimulation et accompagnement à l’innovation 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79A671A8-5022-4B49-8D5F-EE84AEE5FE7F}"/>
              </a:ext>
            </a:extLst>
          </p:cNvPr>
          <p:cNvCxnSpPr>
            <a:endCxn id="7" idx="1"/>
          </p:cNvCxnSpPr>
          <p:nvPr/>
        </p:nvCxnSpPr>
        <p:spPr>
          <a:xfrm flipH="1">
            <a:off x="3962387" y="5140957"/>
            <a:ext cx="762016" cy="304797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98244B35-39B2-4CD1-9ABE-DD5789ECA43E}"/>
              </a:ext>
            </a:extLst>
          </p:cNvPr>
          <p:cNvCxnSpPr>
            <a:stCxn id="9" idx="4"/>
            <a:endCxn id="8" idx="1"/>
          </p:cNvCxnSpPr>
          <p:nvPr/>
        </p:nvCxnSpPr>
        <p:spPr>
          <a:xfrm flipH="1" flipV="1">
            <a:off x="3977639" y="2952643"/>
            <a:ext cx="773048" cy="52907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F9CB6F53-27DF-4154-8A0E-0B1492926DB3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6496441" y="2980788"/>
            <a:ext cx="788300" cy="500926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580B06E5-2300-4849-9657-141763338FED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6496441" y="5119716"/>
            <a:ext cx="773048" cy="354193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487</Words>
  <Application>Microsoft Office PowerPoint</Application>
  <PresentationFormat>Widescreen</PresentationFormat>
  <Paragraphs>130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38</cp:revision>
  <dcterms:created xsi:type="dcterms:W3CDTF">2019-06-10T09:55:12Z</dcterms:created>
  <dcterms:modified xsi:type="dcterms:W3CDTF">2019-06-15T10:23:22Z</dcterms:modified>
</cp:coreProperties>
</file>